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69" r:id="rId2"/>
    <p:sldId id="270" r:id="rId3"/>
    <p:sldId id="271" r:id="rId4"/>
    <p:sldId id="272" r:id="rId5"/>
    <p:sldId id="273" r:id="rId6"/>
    <p:sldId id="274" r:id="rId7"/>
    <p:sldId id="275" r:id="rId8"/>
    <p:sldId id="276" r:id="rId9"/>
    <p:sldId id="256" r:id="rId10"/>
    <p:sldId id="257" r:id="rId11"/>
    <p:sldId id="259" r:id="rId12"/>
    <p:sldId id="260" r:id="rId13"/>
    <p:sldId id="261" r:id="rId14"/>
    <p:sldId id="262" r:id="rId15"/>
    <p:sldId id="263" r:id="rId16"/>
    <p:sldId id="264" r:id="rId17"/>
    <p:sldId id="265" r:id="rId18"/>
    <p:sldId id="266"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75" d="100"/>
          <a:sy n="75" d="100"/>
        </p:scale>
        <p:origin x="-528"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8" name="7 Título"/>
          <p:cNvSpPr>
            <a:spLocks noGrp="1"/>
          </p:cNvSpPr>
          <p:nvPr>
            <p:ph type="ctrTitle"/>
          </p:nvPr>
        </p:nvSpPr>
        <p:spPr>
          <a:xfrm>
            <a:off x="562707" y="1371600"/>
            <a:ext cx="109728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s-ES" smtClean="0"/>
              <a:t>Haga clic para modificar el estilo de título del patrón</a:t>
            </a:r>
            <a:endParaRPr kumimoji="0" lang="en-US"/>
          </a:p>
        </p:txBody>
      </p:sp>
      <p:sp>
        <p:nvSpPr>
          <p:cNvPr id="28" name="27 Marcador de fecha"/>
          <p:cNvSpPr>
            <a:spLocks noGrp="1"/>
          </p:cNvSpPr>
          <p:nvPr>
            <p:ph type="dt" sz="half" idx="10"/>
          </p:nvPr>
        </p:nvSpPr>
        <p:spPr/>
        <p:txBody>
          <a:bodyPr/>
          <a:lstStyle/>
          <a:p>
            <a:fld id="{B61BEF0D-F0BB-DE4B-95CE-6DB70DBA9567}" type="datetimeFigureOut">
              <a:rPr lang="en-US" smtClean="0"/>
              <a:pPr/>
              <a:t>6/5/2014</a:t>
            </a:fld>
            <a:endParaRPr lang="en-US" dirty="0"/>
          </a:p>
        </p:txBody>
      </p:sp>
      <p:sp>
        <p:nvSpPr>
          <p:cNvPr id="17" name="16 Marcador de pie de página"/>
          <p:cNvSpPr>
            <a:spLocks noGrp="1"/>
          </p:cNvSpPr>
          <p:nvPr>
            <p:ph type="ftr" sz="quarter" idx="11"/>
          </p:nvPr>
        </p:nvSpPr>
        <p:spPr/>
        <p:txBody>
          <a:bodyPr/>
          <a:lstStyle/>
          <a:p>
            <a:endParaRPr lang="en-US" dirty="0"/>
          </a:p>
        </p:txBody>
      </p:sp>
      <p:sp>
        <p:nvSpPr>
          <p:cNvPr id="29" name="28 Marcador de número de diapositiva"/>
          <p:cNvSpPr>
            <a:spLocks noGrp="1"/>
          </p:cNvSpPr>
          <p:nvPr>
            <p:ph type="sldNum" sz="quarter" idx="12"/>
          </p:nvPr>
        </p:nvSpPr>
        <p:spPr/>
        <p:txBody>
          <a:bodyPr/>
          <a:lstStyle/>
          <a:p>
            <a:fld id="{D57F1E4F-1CFF-5643-939E-217C01CDF565}" type="slidenum">
              <a:rPr lang="en-US" smtClean="0"/>
              <a:pPr/>
              <a:t>‹Nº›</a:t>
            </a:fld>
            <a:endParaRPr lang="en-US" dirty="0"/>
          </a:p>
        </p:txBody>
      </p:sp>
      <p:sp>
        <p:nvSpPr>
          <p:cNvPr id="9" name="8 Subtítulo"/>
          <p:cNvSpPr>
            <a:spLocks noGrp="1"/>
          </p:cNvSpPr>
          <p:nvPr>
            <p:ph type="subTitle" idx="1"/>
          </p:nvPr>
        </p:nvSpPr>
        <p:spPr>
          <a:xfrm>
            <a:off x="1828800" y="3331698"/>
            <a:ext cx="85344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B61BEF0D-F0BB-DE4B-95CE-6DB70DBA9567}" type="datetimeFigureOut">
              <a:rPr lang="en-US" smtClean="0"/>
              <a:pPr/>
              <a:t>6/5/2014</a:t>
            </a:fld>
            <a:endParaRPr lang="en-US" dirty="0"/>
          </a:p>
        </p:txBody>
      </p:sp>
      <p:sp>
        <p:nvSpPr>
          <p:cNvPr id="5" name="4 Marcador de pie de página"/>
          <p:cNvSpPr>
            <a:spLocks noGrp="1"/>
          </p:cNvSpPr>
          <p:nvPr>
            <p:ph type="ftr" sz="quarter" idx="11"/>
          </p:nvPr>
        </p:nvSpPr>
        <p:spPr/>
        <p:txBody>
          <a:bodyPr/>
          <a:lstStyle/>
          <a:p>
            <a:endParaRPr lang="en-US" dirty="0"/>
          </a:p>
        </p:txBody>
      </p:sp>
      <p:sp>
        <p:nvSpPr>
          <p:cNvPr id="6" name="5 Marcador de número de diapositiva"/>
          <p:cNvSpPr>
            <a:spLocks noGrp="1"/>
          </p:cNvSpPr>
          <p:nvPr>
            <p:ph type="sldNum" sz="quarter" idx="12"/>
          </p:nvPr>
        </p:nvSpPr>
        <p:spPr/>
        <p:txBody>
          <a:bodyPr/>
          <a:lstStyle/>
          <a:p>
            <a:fld id="{D57F1E4F-1CFF-5643-939E-217C01CDF565}" type="slidenum">
              <a:rPr lang="en-US" smtClean="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8839200" y="274639"/>
            <a:ext cx="27432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609600" y="274639"/>
            <a:ext cx="80264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B61BEF0D-F0BB-DE4B-95CE-6DB70DBA9567}" type="datetimeFigureOut">
              <a:rPr lang="en-US" smtClean="0"/>
              <a:pPr/>
              <a:t>6/5/2014</a:t>
            </a:fld>
            <a:endParaRPr lang="en-US" dirty="0"/>
          </a:p>
        </p:txBody>
      </p:sp>
      <p:sp>
        <p:nvSpPr>
          <p:cNvPr id="5" name="4 Marcador de pie de página"/>
          <p:cNvSpPr>
            <a:spLocks noGrp="1"/>
          </p:cNvSpPr>
          <p:nvPr>
            <p:ph type="ftr" sz="quarter" idx="11"/>
          </p:nvPr>
        </p:nvSpPr>
        <p:spPr/>
        <p:txBody>
          <a:bodyPr/>
          <a:lstStyle/>
          <a:p>
            <a:endParaRPr lang="en-US" dirty="0"/>
          </a:p>
        </p:txBody>
      </p:sp>
      <p:sp>
        <p:nvSpPr>
          <p:cNvPr id="6" name="5 Marcador de número de diapositiva"/>
          <p:cNvSpPr>
            <a:spLocks noGrp="1"/>
          </p:cNvSpPr>
          <p:nvPr>
            <p:ph type="sldNum" sz="quarter" idx="12"/>
          </p:nvPr>
        </p:nvSpPr>
        <p:spPr/>
        <p:txBody>
          <a:bodyPr/>
          <a:lstStyle/>
          <a:p>
            <a:fld id="{D57F1E4F-1CFF-5643-939E-217C01CDF565}" type="slidenum">
              <a:rPr lang="en-US" smtClean="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B61BEF0D-F0BB-DE4B-95CE-6DB70DBA9567}" type="datetimeFigureOut">
              <a:rPr lang="en-US" smtClean="0"/>
              <a:pPr/>
              <a:t>6/5/2014</a:t>
            </a:fld>
            <a:endParaRPr lang="en-US" dirty="0"/>
          </a:p>
        </p:txBody>
      </p:sp>
      <p:sp>
        <p:nvSpPr>
          <p:cNvPr id="5" name="4 Marcador de pie de página"/>
          <p:cNvSpPr>
            <a:spLocks noGrp="1"/>
          </p:cNvSpPr>
          <p:nvPr>
            <p:ph type="ftr" sz="quarter" idx="11"/>
          </p:nvPr>
        </p:nvSpPr>
        <p:spPr/>
        <p:txBody>
          <a:bodyPr/>
          <a:lstStyle/>
          <a:p>
            <a:endParaRPr lang="en-US" dirty="0"/>
          </a:p>
        </p:txBody>
      </p:sp>
      <p:sp>
        <p:nvSpPr>
          <p:cNvPr id="6" name="5 Marcador de número de diapositiva"/>
          <p:cNvSpPr>
            <a:spLocks noGrp="1"/>
          </p:cNvSpPr>
          <p:nvPr>
            <p:ph type="sldNum" sz="quarter" idx="12"/>
          </p:nvPr>
        </p:nvSpPr>
        <p:spPr/>
        <p:txBody>
          <a:bodyPr/>
          <a:lstStyle/>
          <a:p>
            <a:fld id="{D57F1E4F-1CFF-5643-939E-217C01CDF565}" type="slidenum">
              <a:rPr lang="en-US" smtClean="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3">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2133600" y="609600"/>
            <a:ext cx="94488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2133600" y="2507786"/>
            <a:ext cx="94488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B61BEF0D-F0BB-DE4B-95CE-6DB70DBA9567}" type="datetimeFigureOut">
              <a:rPr lang="en-US" smtClean="0"/>
              <a:pPr/>
              <a:t>6/5/2014</a:t>
            </a:fld>
            <a:endParaRPr lang="en-US" dirty="0"/>
          </a:p>
        </p:txBody>
      </p:sp>
      <p:sp>
        <p:nvSpPr>
          <p:cNvPr id="5" name="4 Marcador de pie de página"/>
          <p:cNvSpPr>
            <a:spLocks noGrp="1"/>
          </p:cNvSpPr>
          <p:nvPr>
            <p:ph type="ftr" sz="quarter" idx="11"/>
          </p:nvPr>
        </p:nvSpPr>
        <p:spPr/>
        <p:txBody>
          <a:bodyPr/>
          <a:lstStyle/>
          <a:p>
            <a:endParaRPr lang="en-US" dirty="0"/>
          </a:p>
        </p:txBody>
      </p:sp>
      <p:sp>
        <p:nvSpPr>
          <p:cNvPr id="6" name="5 Marcador de número de diapositiva"/>
          <p:cNvSpPr>
            <a:spLocks noGrp="1"/>
          </p:cNvSpPr>
          <p:nvPr>
            <p:ph type="sldNum" sz="quarter" idx="12"/>
          </p:nvPr>
        </p:nvSpPr>
        <p:spPr>
          <a:xfrm>
            <a:off x="10566400" y="6416676"/>
            <a:ext cx="1016000" cy="365125"/>
          </a:xfrm>
        </p:spPr>
        <p:txBody>
          <a:bodyPr/>
          <a:lstStyle/>
          <a:p>
            <a:fld id="{D57F1E4F-1CFF-5643-939E-217C01CDF565}" type="slidenum">
              <a:rPr lang="en-US" smtClean="0"/>
              <a:pPr/>
              <a:t>‹Nº›</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609600" y="1600201"/>
            <a:ext cx="53848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6197600" y="1600201"/>
            <a:ext cx="53848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B61BEF0D-F0BB-DE4B-95CE-6DB70DBA9567}" type="datetimeFigureOut">
              <a:rPr lang="en-US" smtClean="0"/>
              <a:pPr/>
              <a:t>6/5/2014</a:t>
            </a:fld>
            <a:endParaRPr lang="en-US" dirty="0"/>
          </a:p>
        </p:txBody>
      </p:sp>
      <p:sp>
        <p:nvSpPr>
          <p:cNvPr id="6" name="5 Marcador de pie de página"/>
          <p:cNvSpPr>
            <a:spLocks noGrp="1"/>
          </p:cNvSpPr>
          <p:nvPr>
            <p:ph type="ftr" sz="quarter" idx="11"/>
          </p:nvPr>
        </p:nvSpPr>
        <p:spPr/>
        <p:txBody>
          <a:bodyPr/>
          <a:lstStyle/>
          <a:p>
            <a:endParaRPr lang="en-US" dirty="0"/>
          </a:p>
        </p:txBody>
      </p:sp>
      <p:sp>
        <p:nvSpPr>
          <p:cNvPr id="7" name="6 Marcador de número de diapositiva"/>
          <p:cNvSpPr>
            <a:spLocks noGrp="1"/>
          </p:cNvSpPr>
          <p:nvPr>
            <p:ph type="sldNum" sz="quarter" idx="12"/>
          </p:nvPr>
        </p:nvSpPr>
        <p:spPr/>
        <p:txBody>
          <a:bodyPr/>
          <a:lstStyle/>
          <a:p>
            <a:fld id="{D57F1E4F-1CFF-5643-939E-217C01CDF565}" type="slidenum">
              <a:rPr lang="en-US" smtClean="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3050"/>
            <a:ext cx="10972800" cy="1143000"/>
          </a:xfrm>
        </p:spPr>
        <p:txBody>
          <a:bodyPr anchor="ctr"/>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609600" y="1535113"/>
            <a:ext cx="5386917"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6193368" y="1535113"/>
            <a:ext cx="5389033"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609600" y="2362201"/>
            <a:ext cx="5386917"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6193368" y="2362201"/>
            <a:ext cx="5389033"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B61BEF0D-F0BB-DE4B-95CE-6DB70DBA9567}" type="datetimeFigureOut">
              <a:rPr lang="en-US" smtClean="0"/>
              <a:pPr/>
              <a:t>6/5/2014</a:t>
            </a:fld>
            <a:endParaRPr lang="en-US" dirty="0"/>
          </a:p>
        </p:txBody>
      </p:sp>
      <p:sp>
        <p:nvSpPr>
          <p:cNvPr id="8" name="7 Marcador de pie de página"/>
          <p:cNvSpPr>
            <a:spLocks noGrp="1"/>
          </p:cNvSpPr>
          <p:nvPr>
            <p:ph type="ftr" sz="quarter" idx="11"/>
          </p:nvPr>
        </p:nvSpPr>
        <p:spPr/>
        <p:txBody>
          <a:bodyPr/>
          <a:lstStyle/>
          <a:p>
            <a:endParaRPr lang="en-US" dirty="0"/>
          </a:p>
        </p:txBody>
      </p:sp>
      <p:sp>
        <p:nvSpPr>
          <p:cNvPr id="9" name="8 Marcador de número de diapositiva"/>
          <p:cNvSpPr>
            <a:spLocks noGrp="1"/>
          </p:cNvSpPr>
          <p:nvPr>
            <p:ph type="sldNum" sz="quarter" idx="12"/>
          </p:nvPr>
        </p:nvSpPr>
        <p:spPr/>
        <p:txBody>
          <a:bodyPr/>
          <a:lstStyle/>
          <a:p>
            <a:fld id="{D57F1E4F-1CFF-5643-939E-217C01CDF565}" type="slidenum">
              <a:rPr lang="en-US" smtClean="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B61BEF0D-F0BB-DE4B-95CE-6DB70DBA9567}" type="datetimeFigureOut">
              <a:rPr lang="en-US" smtClean="0"/>
              <a:pPr/>
              <a:t>6/5/2014</a:t>
            </a:fld>
            <a:endParaRPr lang="en-US" dirty="0"/>
          </a:p>
        </p:txBody>
      </p:sp>
      <p:sp>
        <p:nvSpPr>
          <p:cNvPr id="4" name="3 Marcador de pie de página"/>
          <p:cNvSpPr>
            <a:spLocks noGrp="1"/>
          </p:cNvSpPr>
          <p:nvPr>
            <p:ph type="ftr" sz="quarter" idx="11"/>
          </p:nvPr>
        </p:nvSpPr>
        <p:spPr/>
        <p:txBody>
          <a:bodyPr/>
          <a:lstStyle/>
          <a:p>
            <a:endParaRPr lang="en-US" dirty="0"/>
          </a:p>
        </p:txBody>
      </p:sp>
      <p:sp>
        <p:nvSpPr>
          <p:cNvPr id="5" name="4 Marcador de número de diapositiva"/>
          <p:cNvSpPr>
            <a:spLocks noGrp="1"/>
          </p:cNvSpPr>
          <p:nvPr>
            <p:ph type="sldNum" sz="quarter" idx="12"/>
          </p:nvPr>
        </p:nvSpPr>
        <p:spPr/>
        <p:txBody>
          <a:bodyPr/>
          <a:lstStyle/>
          <a:p>
            <a:fld id="{D57F1E4F-1CFF-5643-939E-217C01CDF565}" type="slidenum">
              <a:rPr lang="en-US" smtClean="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B61BEF0D-F0BB-DE4B-95CE-6DB70DBA9567}" type="datetimeFigureOut">
              <a:rPr lang="en-US" smtClean="0"/>
              <a:pPr/>
              <a:t>6/5/2014</a:t>
            </a:fld>
            <a:endParaRPr lang="en-US" dirty="0"/>
          </a:p>
        </p:txBody>
      </p:sp>
      <p:sp>
        <p:nvSpPr>
          <p:cNvPr id="3" name="2 Marcador de pie de página"/>
          <p:cNvSpPr>
            <a:spLocks noGrp="1"/>
          </p:cNvSpPr>
          <p:nvPr>
            <p:ph type="ftr" sz="quarter" idx="11"/>
          </p:nvPr>
        </p:nvSpPr>
        <p:spPr/>
        <p:txBody>
          <a:bodyPr/>
          <a:lstStyle/>
          <a:p>
            <a:endParaRPr lang="en-US" dirty="0"/>
          </a:p>
        </p:txBody>
      </p:sp>
      <p:sp>
        <p:nvSpPr>
          <p:cNvPr id="4" name="3 Marcador de número de diapositiva"/>
          <p:cNvSpPr>
            <a:spLocks noGrp="1"/>
          </p:cNvSpPr>
          <p:nvPr>
            <p:ph type="sldNum" sz="quarter" idx="12"/>
          </p:nvPr>
        </p:nvSpPr>
        <p:spPr/>
        <p:txBody>
          <a:bodyPr/>
          <a:lstStyle/>
          <a:p>
            <a:fld id="{D57F1E4F-1CFF-5643-939E-217C01CDF565}" type="slidenum">
              <a:rPr lang="en-US" smtClean="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1" y="273050"/>
            <a:ext cx="4011084"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09601" y="1524001"/>
            <a:ext cx="4011084"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4766733" y="273051"/>
            <a:ext cx="6815667"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B61BEF0D-F0BB-DE4B-95CE-6DB70DBA9567}" type="datetimeFigureOut">
              <a:rPr lang="en-US" smtClean="0"/>
              <a:pPr/>
              <a:t>6/5/2014</a:t>
            </a:fld>
            <a:endParaRPr lang="en-US" dirty="0"/>
          </a:p>
        </p:txBody>
      </p:sp>
      <p:sp>
        <p:nvSpPr>
          <p:cNvPr id="6" name="5 Marcador de pie de página"/>
          <p:cNvSpPr>
            <a:spLocks noGrp="1"/>
          </p:cNvSpPr>
          <p:nvPr>
            <p:ph type="ftr" sz="quarter" idx="11"/>
          </p:nvPr>
        </p:nvSpPr>
        <p:spPr/>
        <p:txBody>
          <a:bodyPr/>
          <a:lstStyle/>
          <a:p>
            <a:endParaRPr lang="en-US" dirty="0"/>
          </a:p>
        </p:txBody>
      </p:sp>
      <p:sp>
        <p:nvSpPr>
          <p:cNvPr id="7" name="6 Marcador de número de diapositiva"/>
          <p:cNvSpPr>
            <a:spLocks noGrp="1"/>
          </p:cNvSpPr>
          <p:nvPr>
            <p:ph type="sldNum" sz="quarter" idx="12"/>
          </p:nvPr>
        </p:nvSpPr>
        <p:spPr/>
        <p:txBody>
          <a:bodyPr/>
          <a:lstStyle/>
          <a:p>
            <a:fld id="{D57F1E4F-1CFF-5643-939E-217C01CDF565}" type="slidenum">
              <a:rPr lang="en-US" smtClean="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438400" y="609600"/>
            <a:ext cx="7315200" cy="522288"/>
          </a:xfrm>
        </p:spPr>
        <p:txBody>
          <a:bodyPr lIns="45720" rIns="45720" bIns="0" anchor="b">
            <a:sp3d prstMaterial="softEdge"/>
          </a:bodyPr>
          <a:lstStyle>
            <a:lvl1pPr algn="ctr">
              <a:buNone/>
              <a:defRPr sz="2000" b="1"/>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2438400" y="1831975"/>
            <a:ext cx="73152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s-ES" smtClean="0">
                <a:solidFill>
                  <a:schemeClr val="lt1"/>
                </a:solidFill>
                <a:latin typeface="+mn-lt"/>
                <a:ea typeface="+mn-ea"/>
                <a:cs typeface="+mn-cs"/>
              </a:rPr>
              <a:t>Haga clic en el icono para agregar una imagen</a:t>
            </a:r>
            <a:endParaRPr kumimoji="0" lang="en-US" dirty="0">
              <a:solidFill>
                <a:schemeClr val="lt1"/>
              </a:solidFill>
              <a:latin typeface="+mn-lt"/>
              <a:ea typeface="+mn-ea"/>
              <a:cs typeface="+mn-cs"/>
            </a:endParaRPr>
          </a:p>
        </p:txBody>
      </p:sp>
      <p:sp>
        <p:nvSpPr>
          <p:cNvPr id="4" name="3 Marcador de texto"/>
          <p:cNvSpPr>
            <a:spLocks noGrp="1"/>
          </p:cNvSpPr>
          <p:nvPr>
            <p:ph type="body" sz="half" idx="2"/>
          </p:nvPr>
        </p:nvSpPr>
        <p:spPr>
          <a:xfrm>
            <a:off x="2438400" y="1166787"/>
            <a:ext cx="73152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B61BEF0D-F0BB-DE4B-95CE-6DB70DBA9567}" type="datetimeFigureOut">
              <a:rPr lang="en-US" smtClean="0"/>
              <a:pPr/>
              <a:t>6/5/2014</a:t>
            </a:fld>
            <a:endParaRPr lang="en-US" dirty="0"/>
          </a:p>
        </p:txBody>
      </p:sp>
      <p:sp>
        <p:nvSpPr>
          <p:cNvPr id="6" name="5 Marcador de pie de página"/>
          <p:cNvSpPr>
            <a:spLocks noGrp="1"/>
          </p:cNvSpPr>
          <p:nvPr>
            <p:ph type="ftr" sz="quarter" idx="11"/>
          </p:nvPr>
        </p:nvSpPr>
        <p:spPr/>
        <p:txBody>
          <a:bodyPr/>
          <a:lstStyle/>
          <a:p>
            <a:endParaRPr lang="en-US" dirty="0"/>
          </a:p>
        </p:txBody>
      </p:sp>
      <p:sp>
        <p:nvSpPr>
          <p:cNvPr id="7" name="6 Marcador de número de diapositiva"/>
          <p:cNvSpPr>
            <a:spLocks noGrp="1"/>
          </p:cNvSpPr>
          <p:nvPr>
            <p:ph type="sldNum" sz="quarter" idx="12"/>
          </p:nvPr>
        </p:nvSpPr>
        <p:spPr/>
        <p:txBody>
          <a:bodyPr/>
          <a:lstStyle/>
          <a:p>
            <a:fld id="{D57F1E4F-1CFF-5643-939E-217C01CDF565}" type="slidenum">
              <a:rPr lang="en-US" smtClean="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21 Marcador de título"/>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609600" y="1600200"/>
            <a:ext cx="10972800" cy="470916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609600" y="6416676"/>
            <a:ext cx="28448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B61BEF0D-F0BB-DE4B-95CE-6DB70DBA9567}" type="datetimeFigureOut">
              <a:rPr lang="en-US" smtClean="0"/>
              <a:pPr/>
              <a:t>6/5/2014</a:t>
            </a:fld>
            <a:endParaRPr lang="en-US" dirty="0"/>
          </a:p>
        </p:txBody>
      </p:sp>
      <p:sp>
        <p:nvSpPr>
          <p:cNvPr id="3" name="2 Marcador de pie de página"/>
          <p:cNvSpPr>
            <a:spLocks noGrp="1"/>
          </p:cNvSpPr>
          <p:nvPr>
            <p:ph type="ftr" sz="quarter" idx="3"/>
          </p:nvPr>
        </p:nvSpPr>
        <p:spPr>
          <a:xfrm>
            <a:off x="4165600" y="6416676"/>
            <a:ext cx="38608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dirty="0"/>
          </a:p>
        </p:txBody>
      </p:sp>
      <p:sp>
        <p:nvSpPr>
          <p:cNvPr id="23" name="22 Marcador de número de diapositiva"/>
          <p:cNvSpPr>
            <a:spLocks noGrp="1"/>
          </p:cNvSpPr>
          <p:nvPr>
            <p:ph type="sldNum" sz="quarter" idx="4"/>
          </p:nvPr>
        </p:nvSpPr>
        <p:spPr>
          <a:xfrm>
            <a:off x="10566400" y="6416676"/>
            <a:ext cx="1016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D57F1E4F-1CFF-5643-939E-217C01CDF565}" type="slidenum">
              <a:rPr lang="en-US" smtClean="0"/>
              <a:pPr/>
              <a:t>‹Nº›</a:t>
            </a:fld>
            <a:endParaRPr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12.gif"/><Relationship Id="rId3" Type="http://schemas.openxmlformats.org/officeDocument/2006/relationships/image" Target="../media/image7.gif"/><Relationship Id="rId7" Type="http://schemas.openxmlformats.org/officeDocument/2006/relationships/image" Target="../media/image11.gif"/><Relationship Id="rId2" Type="http://schemas.openxmlformats.org/officeDocument/2006/relationships/image" Target="../media/image6.gif"/><Relationship Id="rId1" Type="http://schemas.openxmlformats.org/officeDocument/2006/relationships/slideLayout" Target="../slideLayouts/slideLayout2.xml"/><Relationship Id="rId6" Type="http://schemas.openxmlformats.org/officeDocument/2006/relationships/image" Target="../media/image10.gif"/><Relationship Id="rId5" Type="http://schemas.openxmlformats.org/officeDocument/2006/relationships/image" Target="../media/image9.gif"/><Relationship Id="rId4" Type="http://schemas.openxmlformats.org/officeDocument/2006/relationships/image" Target="../media/image8.gif"/><Relationship Id="rId9" Type="http://schemas.openxmlformats.org/officeDocument/2006/relationships/image" Target="../media/image13.gif"/></Relationships>
</file>

<file path=ppt/slides/_rels/slide16.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image" Target="../media/image14.jpeg"/><Relationship Id="rId1" Type="http://schemas.openxmlformats.org/officeDocument/2006/relationships/slideLayout" Target="../slideLayouts/slideLayout2.xml"/><Relationship Id="rId4" Type="http://schemas.openxmlformats.org/officeDocument/2006/relationships/image" Target="../media/image16.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333467" y="3429000"/>
            <a:ext cx="10363200" cy="2857520"/>
          </a:xfrm>
          <a:ln w="76200">
            <a:solidFill>
              <a:srgbClr val="9900FF"/>
            </a:solidFill>
          </a:ln>
        </p:spPr>
        <p:style>
          <a:lnRef idx="1">
            <a:schemeClr val="accent4"/>
          </a:lnRef>
          <a:fillRef idx="2">
            <a:schemeClr val="accent4"/>
          </a:fillRef>
          <a:effectRef idx="1">
            <a:schemeClr val="accent4"/>
          </a:effectRef>
          <a:fontRef idx="minor">
            <a:schemeClr val="dk1"/>
          </a:fontRef>
        </p:style>
        <p:txBody>
          <a:bodyPr>
            <a:normAutofit/>
          </a:bodyPr>
          <a:lstStyle/>
          <a:p>
            <a:r>
              <a:rPr lang="es-MX" dirty="0" smtClean="0">
                <a:latin typeface="Comic Sans MS" pitchFamily="66" charset="0"/>
              </a:rPr>
              <a:t>A</a:t>
            </a:r>
            <a:r>
              <a:rPr lang="es-MX" sz="3100" dirty="0" smtClean="0">
                <a:latin typeface="Comic Sans MS" pitchFamily="66" charset="0"/>
              </a:rPr>
              <a:t>YRALDO ALVARADO ISLAS</a:t>
            </a:r>
            <a:br>
              <a:rPr lang="es-MX" sz="3100" dirty="0" smtClean="0">
                <a:latin typeface="Comic Sans MS" pitchFamily="66" charset="0"/>
              </a:rPr>
            </a:br>
            <a:r>
              <a:rPr lang="es-MX" sz="3100" dirty="0" smtClean="0">
                <a:latin typeface="Comic Sans MS" pitchFamily="66" charset="0"/>
              </a:rPr>
              <a:t>EMMA PAMELA BAEZ CRUZ</a:t>
            </a:r>
            <a:br>
              <a:rPr lang="es-MX" sz="3100" dirty="0" smtClean="0">
                <a:latin typeface="Comic Sans MS" pitchFamily="66" charset="0"/>
              </a:rPr>
            </a:br>
            <a:r>
              <a:rPr lang="es-MX" sz="3100" dirty="0" smtClean="0">
                <a:latin typeface="Comic Sans MS" pitchFamily="66" charset="0"/>
              </a:rPr>
              <a:t>GERSAIN BRIONES MONTIEL</a:t>
            </a:r>
            <a:br>
              <a:rPr lang="es-MX" sz="3100" dirty="0" smtClean="0">
                <a:latin typeface="Comic Sans MS" pitchFamily="66" charset="0"/>
              </a:rPr>
            </a:br>
            <a:r>
              <a:rPr lang="es-MX" sz="3100" dirty="0" smtClean="0">
                <a:latin typeface="Comic Sans MS" pitchFamily="66" charset="0"/>
              </a:rPr>
              <a:t>ABIEL ROJAS VALENCIA</a:t>
            </a:r>
            <a:endParaRPr lang="es-MX" sz="3100" dirty="0">
              <a:latin typeface="Comic Sans MS" pitchFamily="66" charset="0"/>
            </a:endParaRPr>
          </a:p>
        </p:txBody>
      </p:sp>
      <p:sp>
        <p:nvSpPr>
          <p:cNvPr id="3" name="2 Subtítulo"/>
          <p:cNvSpPr>
            <a:spLocks noGrp="1"/>
          </p:cNvSpPr>
          <p:nvPr>
            <p:ph type="subTitle" idx="1"/>
          </p:nvPr>
        </p:nvSpPr>
        <p:spPr>
          <a:xfrm>
            <a:off x="2952728" y="2071678"/>
            <a:ext cx="6934219" cy="685808"/>
          </a:xfrm>
          <a:ln w="76200">
            <a:solidFill>
              <a:srgbClr val="00B0F0"/>
            </a:solidFill>
          </a:ln>
        </p:spPr>
        <p:style>
          <a:lnRef idx="1">
            <a:schemeClr val="accent5"/>
          </a:lnRef>
          <a:fillRef idx="2">
            <a:schemeClr val="accent5"/>
          </a:fillRef>
          <a:effectRef idx="1">
            <a:schemeClr val="accent5"/>
          </a:effectRef>
          <a:fontRef idx="minor">
            <a:schemeClr val="dk1"/>
          </a:fontRef>
        </p:style>
        <p:txBody>
          <a:bodyPr/>
          <a:lstStyle/>
          <a:p>
            <a:r>
              <a:rPr lang="es-MX" dirty="0" smtClean="0"/>
              <a:t>2°   “B”   PRIMARIA</a:t>
            </a:r>
            <a:endParaRPr lang="es-MX" dirty="0"/>
          </a:p>
        </p:txBody>
      </p:sp>
      <p:sp>
        <p:nvSpPr>
          <p:cNvPr id="4" name="3 Rectángulo"/>
          <p:cNvSpPr/>
          <p:nvPr/>
        </p:nvSpPr>
        <p:spPr>
          <a:xfrm>
            <a:off x="4000485" y="428605"/>
            <a:ext cx="5143536" cy="461665"/>
          </a:xfrm>
          <a:prstGeom prst="rect">
            <a:avLst/>
          </a:prstGeom>
          <a:ln w="76200">
            <a:solidFill>
              <a:srgbClr val="92D050"/>
            </a:solidFill>
          </a:ln>
        </p:spPr>
        <p:style>
          <a:lnRef idx="1">
            <a:schemeClr val="accent3"/>
          </a:lnRef>
          <a:fillRef idx="2">
            <a:schemeClr val="accent3"/>
          </a:fillRef>
          <a:effectRef idx="1">
            <a:schemeClr val="accent3"/>
          </a:effectRef>
          <a:fontRef idx="minor">
            <a:schemeClr val="dk1"/>
          </a:fontRef>
        </p:style>
        <p:txBody>
          <a:bodyPr wrap="square">
            <a:spAutoFit/>
          </a:bodyPr>
          <a:lstStyle/>
          <a:p>
            <a:pPr algn="ctr"/>
            <a:r>
              <a:rPr lang="es-MX" sz="2400" dirty="0" smtClean="0">
                <a:latin typeface="Comic Sans MS" pitchFamily="66" charset="0"/>
              </a:rPr>
              <a:t>MATERIA:  PSICOLOGIA </a:t>
            </a:r>
            <a:endParaRPr lang="es-MX" sz="2400" dirty="0">
              <a:latin typeface="Comic Sans MS" pitchFamily="66" charset="0"/>
            </a:endParaRPr>
          </a:p>
        </p:txBody>
      </p:sp>
    </p:spTree>
    <p:extLst>
      <p:ext uri="{BB962C8B-B14F-4D97-AF65-F5344CB8AC3E}">
        <p14:creationId xmlns:p14="http://schemas.microsoft.com/office/powerpoint/2010/main" val="3415633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¿Qué es </a:t>
            </a:r>
            <a:r>
              <a:rPr lang="es-MX" dirty="0" err="1" smtClean="0"/>
              <a:t>curiosiKid</a:t>
            </a:r>
            <a:r>
              <a:rPr lang="es-MX" dirty="0" smtClean="0"/>
              <a:t>?</a:t>
            </a:r>
            <a:endParaRPr lang="es-MX" dirty="0"/>
          </a:p>
        </p:txBody>
      </p:sp>
      <p:sp>
        <p:nvSpPr>
          <p:cNvPr id="3" name="2 Marcador de contenido"/>
          <p:cNvSpPr>
            <a:spLocks noGrp="1"/>
          </p:cNvSpPr>
          <p:nvPr>
            <p:ph idx="1"/>
          </p:nvPr>
        </p:nvSpPr>
        <p:spPr/>
        <p:txBody>
          <a:bodyPr/>
          <a:lstStyle/>
          <a:p>
            <a:r>
              <a:rPr lang="es-MX" b="1" dirty="0" smtClean="0">
                <a:solidFill>
                  <a:schemeClr val="bg1"/>
                </a:solidFill>
              </a:rPr>
              <a:t>CIRIOSIKID es una pagina para ayudar a los niños a APRENDER JUGANDO</a:t>
            </a:r>
          </a:p>
          <a:p>
            <a:endParaRPr lang="es-MX" b="1" dirty="0" smtClean="0">
              <a:solidFill>
                <a:schemeClr val="bg1"/>
              </a:solidFill>
            </a:endParaRPr>
          </a:p>
          <a:p>
            <a:r>
              <a:rPr lang="es-MX" b="1" dirty="0" smtClean="0">
                <a:solidFill>
                  <a:schemeClr val="bg1"/>
                </a:solidFill>
              </a:rPr>
              <a:t>Una herramienta para ayudar a los niños a descubrir el mundo de la ciencia y la tecnología e inducirlos a utilizar su tiempo libre de una manera constructiva</a:t>
            </a:r>
          </a:p>
          <a:p>
            <a:endParaRPr lang="es-MX" b="1" dirty="0" smtClean="0">
              <a:solidFill>
                <a:schemeClr val="bg1"/>
              </a:solidFill>
            </a:endParaRPr>
          </a:p>
          <a:p>
            <a:pPr marL="137160" indent="0">
              <a:buNone/>
            </a:pPr>
            <a:endParaRPr lang="es-MX" b="1" dirty="0">
              <a:solidFill>
                <a:schemeClr val="bg1"/>
              </a:solidFill>
            </a:endParaRPr>
          </a:p>
        </p:txBody>
      </p:sp>
    </p:spTree>
    <p:extLst>
      <p:ext uri="{BB962C8B-B14F-4D97-AF65-F5344CB8AC3E}">
        <p14:creationId xmlns:p14="http://schemas.microsoft.com/office/powerpoint/2010/main" val="21063872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lstStyle/>
          <a:p>
            <a:pPr marL="137160" indent="0">
              <a:buNone/>
            </a:pPr>
            <a:r>
              <a:rPr lang="es-MX" dirty="0" smtClean="0">
                <a:solidFill>
                  <a:schemeClr val="bg1"/>
                </a:solidFill>
              </a:rPr>
              <a:t>Los contenidos de la pagina  permitirán  los adultos ayudar a los niños a relacionar lo que hace el sitio con experiencias  y con l información  que recibe en el aula , los motivara a explorar, reflexionar, comprender e intercambiar experiencias que favorecen los aprendizajes</a:t>
            </a:r>
            <a:endParaRPr lang="es-MX" dirty="0">
              <a:solidFill>
                <a:schemeClr val="bg1"/>
              </a:solidFill>
            </a:endParaRPr>
          </a:p>
        </p:txBody>
      </p:sp>
    </p:spTree>
    <p:extLst>
      <p:ext uri="{BB962C8B-B14F-4D97-AF65-F5344CB8AC3E}">
        <p14:creationId xmlns:p14="http://schemas.microsoft.com/office/powerpoint/2010/main" val="25158540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¿Qué se puede investigar?</a:t>
            </a:r>
            <a:endParaRPr lang="es-MX" dirty="0"/>
          </a:p>
        </p:txBody>
      </p:sp>
      <p:sp>
        <p:nvSpPr>
          <p:cNvPr id="3" name="2 Marcador de contenido"/>
          <p:cNvSpPr>
            <a:spLocks noGrp="1"/>
          </p:cNvSpPr>
          <p:nvPr>
            <p:ph idx="1"/>
          </p:nvPr>
        </p:nvSpPr>
        <p:spPr/>
        <p:txBody>
          <a:bodyPr/>
          <a:lstStyle/>
          <a:p>
            <a:r>
              <a:rPr lang="es-MX" dirty="0" smtClean="0">
                <a:solidFill>
                  <a:schemeClr val="bg1"/>
                </a:solidFill>
              </a:rPr>
              <a:t>Son</a:t>
            </a:r>
            <a:r>
              <a:rPr lang="es-MX" dirty="0"/>
              <a:t> </a:t>
            </a:r>
            <a:r>
              <a:rPr lang="es-MX" dirty="0" smtClean="0">
                <a:solidFill>
                  <a:schemeClr val="bg1"/>
                </a:solidFill>
              </a:rPr>
              <a:t>8 grandes áreas de acuerdo a los objetivos planteados</a:t>
            </a:r>
          </a:p>
          <a:p>
            <a:r>
              <a:rPr lang="es-MX" dirty="0" smtClean="0">
                <a:solidFill>
                  <a:schemeClr val="bg1"/>
                </a:solidFill>
              </a:rPr>
              <a:t>Son 400 experimentos que se pueden realizar tanto en la aula como en la casa  usando material de uso cotidiano</a:t>
            </a:r>
            <a:endParaRPr lang="es-MX" dirty="0"/>
          </a:p>
        </p:txBody>
      </p:sp>
    </p:spTree>
    <p:extLst>
      <p:ext uri="{BB962C8B-B14F-4D97-AF65-F5344CB8AC3E}">
        <p14:creationId xmlns:p14="http://schemas.microsoft.com/office/powerpoint/2010/main" val="22478890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lstStyle/>
          <a:p>
            <a:r>
              <a:rPr lang="es-MX" dirty="0" smtClean="0">
                <a:solidFill>
                  <a:schemeClr val="bg1"/>
                </a:solidFill>
              </a:rPr>
              <a:t>Los temas son:</a:t>
            </a:r>
          </a:p>
          <a:p>
            <a:r>
              <a:rPr lang="es-MX" dirty="0" smtClean="0">
                <a:solidFill>
                  <a:schemeClr val="bg1"/>
                </a:solidFill>
              </a:rPr>
              <a:t>Descubriendo el agua</a:t>
            </a:r>
          </a:p>
          <a:p>
            <a:r>
              <a:rPr lang="es-MX" dirty="0" smtClean="0">
                <a:solidFill>
                  <a:schemeClr val="bg1"/>
                </a:solidFill>
              </a:rPr>
              <a:t>Lo invisible</a:t>
            </a:r>
          </a:p>
          <a:p>
            <a:r>
              <a:rPr lang="es-MX" dirty="0" smtClean="0">
                <a:solidFill>
                  <a:schemeClr val="bg1"/>
                </a:solidFill>
              </a:rPr>
              <a:t>Vivir de mil maneras </a:t>
            </a:r>
          </a:p>
          <a:p>
            <a:r>
              <a:rPr lang="es-MX" dirty="0" smtClean="0">
                <a:solidFill>
                  <a:schemeClr val="bg1"/>
                </a:solidFill>
              </a:rPr>
              <a:t>Planeta tierra</a:t>
            </a:r>
          </a:p>
          <a:p>
            <a:r>
              <a:rPr lang="es-MX" dirty="0" smtClean="0">
                <a:solidFill>
                  <a:schemeClr val="bg1"/>
                </a:solidFill>
              </a:rPr>
              <a:t>Los secretos de aire</a:t>
            </a:r>
          </a:p>
          <a:p>
            <a:r>
              <a:rPr lang="es-MX" dirty="0" smtClean="0">
                <a:solidFill>
                  <a:schemeClr val="bg1"/>
                </a:solidFill>
              </a:rPr>
              <a:t>El mundo de los extremos </a:t>
            </a:r>
          </a:p>
          <a:p>
            <a:r>
              <a:rPr lang="es-MX" dirty="0" smtClean="0">
                <a:solidFill>
                  <a:schemeClr val="bg1"/>
                </a:solidFill>
              </a:rPr>
              <a:t>Maquinas para explorar el mundo</a:t>
            </a:r>
          </a:p>
          <a:p>
            <a:r>
              <a:rPr lang="es-MX" dirty="0" smtClean="0">
                <a:solidFill>
                  <a:schemeClr val="bg1"/>
                </a:solidFill>
              </a:rPr>
              <a:t>Lo infinitamente pequeño</a:t>
            </a:r>
          </a:p>
          <a:p>
            <a:endParaRPr lang="es-MX" dirty="0">
              <a:solidFill>
                <a:schemeClr val="bg1"/>
              </a:solidFill>
            </a:endParaRPr>
          </a:p>
        </p:txBody>
      </p:sp>
    </p:spTree>
    <p:extLst>
      <p:ext uri="{BB962C8B-B14F-4D97-AF65-F5344CB8AC3E}">
        <p14:creationId xmlns:p14="http://schemas.microsoft.com/office/powerpoint/2010/main" val="41652332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normAutofit lnSpcReduction="10000"/>
          </a:bodyPr>
          <a:lstStyle/>
          <a:p>
            <a:pPr marL="137160" indent="0">
              <a:buNone/>
            </a:pPr>
            <a:r>
              <a:rPr lang="es-MX" dirty="0" smtClean="0">
                <a:solidFill>
                  <a:schemeClr val="bg1"/>
                </a:solidFill>
              </a:rPr>
              <a:t>de cada tema se desenlazan 7 picones:</a:t>
            </a:r>
          </a:p>
          <a:p>
            <a:pPr marL="137160" indent="0">
              <a:buNone/>
            </a:pPr>
            <a:r>
              <a:rPr lang="es-MX" dirty="0" smtClean="0">
                <a:solidFill>
                  <a:schemeClr val="bg1"/>
                </a:solidFill>
              </a:rPr>
              <a:t>Arte</a:t>
            </a:r>
          </a:p>
          <a:p>
            <a:pPr marL="137160" indent="0">
              <a:buNone/>
            </a:pPr>
            <a:r>
              <a:rPr lang="es-MX" dirty="0" smtClean="0">
                <a:solidFill>
                  <a:schemeClr val="bg1"/>
                </a:solidFill>
              </a:rPr>
              <a:t>Biología</a:t>
            </a:r>
          </a:p>
          <a:p>
            <a:pPr marL="137160" indent="0">
              <a:buNone/>
            </a:pPr>
            <a:r>
              <a:rPr lang="es-MX" dirty="0">
                <a:solidFill>
                  <a:schemeClr val="bg1"/>
                </a:solidFill>
              </a:rPr>
              <a:t>C</a:t>
            </a:r>
            <a:r>
              <a:rPr lang="es-MX" dirty="0" smtClean="0">
                <a:solidFill>
                  <a:schemeClr val="bg1"/>
                </a:solidFill>
              </a:rPr>
              <a:t>iencias sociales </a:t>
            </a:r>
          </a:p>
          <a:p>
            <a:pPr marL="137160" indent="0">
              <a:buNone/>
            </a:pPr>
            <a:r>
              <a:rPr lang="es-MX" dirty="0" smtClean="0">
                <a:solidFill>
                  <a:schemeClr val="bg1"/>
                </a:solidFill>
              </a:rPr>
              <a:t>Ecología </a:t>
            </a:r>
          </a:p>
          <a:p>
            <a:pPr marL="137160" indent="0">
              <a:buNone/>
            </a:pPr>
            <a:r>
              <a:rPr lang="es-MX" dirty="0" smtClean="0">
                <a:solidFill>
                  <a:schemeClr val="bg1"/>
                </a:solidFill>
              </a:rPr>
              <a:t>Física </a:t>
            </a:r>
          </a:p>
          <a:p>
            <a:pPr marL="137160" indent="0">
              <a:buNone/>
            </a:pPr>
            <a:r>
              <a:rPr lang="es-MX" dirty="0" smtClean="0">
                <a:solidFill>
                  <a:schemeClr val="bg1"/>
                </a:solidFill>
              </a:rPr>
              <a:t>Química </a:t>
            </a:r>
          </a:p>
          <a:p>
            <a:pPr marL="137160" indent="0">
              <a:buNone/>
            </a:pPr>
            <a:r>
              <a:rPr lang="es-MX" dirty="0" smtClean="0">
                <a:solidFill>
                  <a:schemeClr val="bg1"/>
                </a:solidFill>
              </a:rPr>
              <a:t>Matemáticas </a:t>
            </a:r>
          </a:p>
          <a:p>
            <a:pPr marL="137160" indent="0">
              <a:buNone/>
            </a:pPr>
            <a:endParaRPr lang="es-MX" dirty="0" smtClean="0">
              <a:solidFill>
                <a:schemeClr val="bg1"/>
              </a:solidFill>
            </a:endParaRPr>
          </a:p>
          <a:p>
            <a:pPr marL="137160" indent="0">
              <a:buNone/>
            </a:pPr>
            <a:r>
              <a:rPr lang="es-MX" dirty="0" smtClean="0">
                <a:solidFill>
                  <a:schemeClr val="bg1"/>
                </a:solidFill>
              </a:rPr>
              <a:t> </a:t>
            </a:r>
            <a:endParaRPr lang="es-MX" dirty="0">
              <a:solidFill>
                <a:schemeClr val="bg1"/>
              </a:solidFill>
            </a:endParaRPr>
          </a:p>
        </p:txBody>
      </p:sp>
    </p:spTree>
    <p:extLst>
      <p:ext uri="{BB962C8B-B14F-4D97-AF65-F5344CB8AC3E}">
        <p14:creationId xmlns:p14="http://schemas.microsoft.com/office/powerpoint/2010/main" val="7435622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06425" y="387352"/>
            <a:ext cx="10972800" cy="1143000"/>
          </a:xfrm>
        </p:spPr>
        <p:txBody>
          <a:bodyPr/>
          <a:lstStyle/>
          <a:p>
            <a:r>
              <a:rPr lang="es-MX" dirty="0" smtClean="0"/>
              <a:t>Los contenidos de la pagina</a:t>
            </a:r>
            <a:endParaRPr lang="es-MX" dirty="0"/>
          </a:p>
        </p:txBody>
      </p:sp>
      <p:sp>
        <p:nvSpPr>
          <p:cNvPr id="5" name="Rectangle 11"/>
          <p:cNvSpPr>
            <a:spLocks noChangeArrowheads="1"/>
          </p:cNvSpPr>
          <p:nvPr/>
        </p:nvSpPr>
        <p:spPr bwMode="auto">
          <a:xfrm>
            <a:off x="609600" y="189706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MX" sz="1800" b="0" i="0" u="none" strike="noStrike" cap="none" normalizeH="0" baseline="0" smtClean="0">
                <a:ln>
                  <a:noFill/>
                </a:ln>
                <a:solidFill>
                  <a:schemeClr val="tx1"/>
                </a:solidFill>
                <a:effectLst/>
                <a:latin typeface="Arial" pitchFamily="34" charset="0"/>
                <a:cs typeface="Arial" pitchFamily="34" charset="0"/>
              </a:rPr>
              <a:t/>
            </a:r>
            <a:br>
              <a:rPr kumimoji="0" lang="es-MX" sz="1800" b="0" i="0" u="none" strike="noStrike" cap="none" normalizeH="0" baseline="0" smtClean="0">
                <a:ln>
                  <a:noFill/>
                </a:ln>
                <a:solidFill>
                  <a:schemeClr val="tx1"/>
                </a:solidFill>
                <a:effectLst/>
                <a:latin typeface="Arial" pitchFamily="34" charset="0"/>
                <a:cs typeface="Arial" pitchFamily="34" charset="0"/>
              </a:rPr>
            </a:br>
            <a:endParaRPr kumimoji="0" lang="es-MX" sz="1800" b="0" i="0" u="none" strike="noStrike" cap="none" normalizeH="0" baseline="0" smtClean="0">
              <a:ln>
                <a:noFill/>
              </a:ln>
              <a:solidFill>
                <a:schemeClr val="tx1"/>
              </a:solidFill>
              <a:effectLst/>
              <a:latin typeface="Arial" pitchFamily="34" charset="0"/>
              <a:cs typeface="Arial" pitchFamily="34" charset="0"/>
            </a:endParaRPr>
          </a:p>
        </p:txBody>
      </p:sp>
      <p:pic>
        <p:nvPicPr>
          <p:cNvPr id="2062" name="Picture 14" descr="http://www.curiosikid.com/attach/158/default/mapa_contactos.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210" y="1662308"/>
            <a:ext cx="4891089" cy="539555"/>
          </a:xfrm>
          <a:prstGeom prst="rect">
            <a:avLst/>
          </a:prstGeom>
          <a:noFill/>
          <a:extLst>
            <a:ext uri="{909E8E84-426E-40DD-AFC4-6F175D3DCCD1}">
              <a14:hiddenFill xmlns:a14="http://schemas.microsoft.com/office/drawing/2010/main">
                <a:solidFill>
                  <a:srgbClr val="FFFFFF"/>
                </a:solidFill>
              </a14:hiddenFill>
            </a:ext>
          </a:extLst>
        </p:spPr>
      </p:pic>
      <p:pic>
        <p:nvPicPr>
          <p:cNvPr id="2063" name="Picture 15" descr="http://www.curiosikid.com/attach/158/default/mapa_creditos.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212" y="5699178"/>
            <a:ext cx="4891087" cy="536522"/>
          </a:xfrm>
          <a:prstGeom prst="rect">
            <a:avLst/>
          </a:prstGeom>
          <a:noFill/>
          <a:extLst>
            <a:ext uri="{909E8E84-426E-40DD-AFC4-6F175D3DCCD1}">
              <a14:hiddenFill xmlns:a14="http://schemas.microsoft.com/office/drawing/2010/main">
                <a:solidFill>
                  <a:srgbClr val="FFFFFF"/>
                </a:solidFill>
              </a14:hiddenFill>
            </a:ext>
          </a:extLst>
        </p:spPr>
      </p:pic>
      <p:pic>
        <p:nvPicPr>
          <p:cNvPr id="2064" name="Picture 16" descr="http://www.curiosikid.com/attach/158/default/mapa_experimenta.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210" y="2214563"/>
            <a:ext cx="4891090" cy="534180"/>
          </a:xfrm>
          <a:prstGeom prst="rect">
            <a:avLst/>
          </a:prstGeom>
          <a:noFill/>
          <a:extLst>
            <a:ext uri="{909E8E84-426E-40DD-AFC4-6F175D3DCCD1}">
              <a14:hiddenFill xmlns:a14="http://schemas.microsoft.com/office/drawing/2010/main">
                <a:solidFill>
                  <a:srgbClr val="FFFFFF"/>
                </a:solidFill>
              </a14:hiddenFill>
            </a:ext>
          </a:extLst>
        </p:spPr>
      </p:pic>
      <p:pic>
        <p:nvPicPr>
          <p:cNvPr id="2065" name="Picture 17" descr="http://www.curiosikid.com/attach/158/default/mapa_experimentodelmes.gi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211" y="2748743"/>
            <a:ext cx="4891089" cy="534180"/>
          </a:xfrm>
          <a:prstGeom prst="rect">
            <a:avLst/>
          </a:prstGeom>
          <a:noFill/>
          <a:extLst>
            <a:ext uri="{909E8E84-426E-40DD-AFC4-6F175D3DCCD1}">
              <a14:hiddenFill xmlns:a14="http://schemas.microsoft.com/office/drawing/2010/main">
                <a:solidFill>
                  <a:srgbClr val="FFFFFF"/>
                </a:solidFill>
              </a14:hiddenFill>
            </a:ext>
          </a:extLst>
        </p:spPr>
      </p:pic>
      <p:pic>
        <p:nvPicPr>
          <p:cNvPr id="2066" name="Picture 18" descr="http://www.curiosikid.com/attach/158/default/mapa_gentegrande.gif"/>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211" y="3292062"/>
            <a:ext cx="4891089" cy="556038"/>
          </a:xfrm>
          <a:prstGeom prst="rect">
            <a:avLst/>
          </a:prstGeom>
          <a:noFill/>
          <a:extLst>
            <a:ext uri="{909E8E84-426E-40DD-AFC4-6F175D3DCCD1}">
              <a14:hiddenFill xmlns:a14="http://schemas.microsoft.com/office/drawing/2010/main">
                <a:solidFill>
                  <a:srgbClr val="FFFFFF"/>
                </a:solidFill>
              </a14:hiddenFill>
            </a:ext>
          </a:extLst>
        </p:spPr>
      </p:pic>
      <p:pic>
        <p:nvPicPr>
          <p:cNvPr id="2067" name="Picture 19" descr="http://www.curiosikid.com/attach/158/default/mapa_links.gif"/>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9212" y="5092699"/>
            <a:ext cx="4891088" cy="606479"/>
          </a:xfrm>
          <a:prstGeom prst="rect">
            <a:avLst/>
          </a:prstGeom>
          <a:noFill/>
          <a:extLst>
            <a:ext uri="{909E8E84-426E-40DD-AFC4-6F175D3DCCD1}">
              <a14:hiddenFill xmlns:a14="http://schemas.microsoft.com/office/drawing/2010/main">
                <a:solidFill>
                  <a:srgbClr val="FFFFFF"/>
                </a:solidFill>
              </a14:hiddenFill>
            </a:ext>
          </a:extLst>
        </p:spPr>
      </p:pic>
      <p:pic>
        <p:nvPicPr>
          <p:cNvPr id="2068" name="Picture 20" descr="http://www.curiosikid.com/attach/158/default/mapa_mapa.gif"/>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9210" y="4449724"/>
            <a:ext cx="4891090" cy="642975"/>
          </a:xfrm>
          <a:prstGeom prst="rect">
            <a:avLst/>
          </a:prstGeom>
          <a:noFill/>
          <a:extLst>
            <a:ext uri="{909E8E84-426E-40DD-AFC4-6F175D3DCCD1}">
              <a14:hiddenFill xmlns:a14="http://schemas.microsoft.com/office/drawing/2010/main">
                <a:solidFill>
                  <a:srgbClr val="FFFFFF"/>
                </a:solidFill>
              </a14:hiddenFill>
            </a:ext>
          </a:extLst>
        </p:spPr>
      </p:pic>
      <p:pic>
        <p:nvPicPr>
          <p:cNvPr id="2069" name="Picture 21" descr="http://www.curiosikid.com/attach/158/default/mapa_sorpresas.gif"/>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9211" y="3848100"/>
            <a:ext cx="4891089" cy="601625"/>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22"/>
          <p:cNvSpPr>
            <a:spLocks noChangeArrowheads="1"/>
          </p:cNvSpPr>
          <p:nvPr/>
        </p:nvSpPr>
        <p:spPr bwMode="auto">
          <a:xfrm>
            <a:off x="609600" y="1897063"/>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MX" sz="1800" b="0" i="0" u="none" strike="noStrike" cap="none" normalizeH="0" baseline="0" smtClean="0">
                <a:ln>
                  <a:noFill/>
                </a:ln>
                <a:solidFill>
                  <a:schemeClr val="tx1"/>
                </a:solidFill>
                <a:effectLst/>
                <a:latin typeface="Arial" pitchFamily="34" charset="0"/>
                <a:cs typeface="Arial" pitchFamily="34" charset="0"/>
              </a:rPr>
              <a:t/>
            </a:r>
            <a:br>
              <a:rPr kumimoji="0" lang="es-MX" sz="1800" b="0" i="0" u="none" strike="noStrike" cap="none" normalizeH="0" baseline="0" smtClean="0">
                <a:ln>
                  <a:noFill/>
                </a:ln>
                <a:solidFill>
                  <a:schemeClr val="tx1"/>
                </a:solidFill>
                <a:effectLst/>
                <a:latin typeface="Arial" pitchFamily="34" charset="0"/>
                <a:cs typeface="Arial" pitchFamily="34" charset="0"/>
              </a:rPr>
            </a:br>
            <a:endParaRPr kumimoji="0" lang="es-MX"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53066535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Algunos juegos</a:t>
            </a:r>
            <a:endParaRPr lang="es-MX" dirty="0"/>
          </a:p>
        </p:txBody>
      </p:sp>
      <p:sp>
        <p:nvSpPr>
          <p:cNvPr id="3" name="2 Marcador de contenido"/>
          <p:cNvSpPr>
            <a:spLocks noGrp="1"/>
          </p:cNvSpPr>
          <p:nvPr>
            <p:ph idx="1"/>
          </p:nvPr>
        </p:nvSpPr>
        <p:spPr/>
        <p:txBody>
          <a:bodyPr/>
          <a:lstStyle/>
          <a:p>
            <a:endParaRPr lang="es-MX" dirty="0"/>
          </a:p>
        </p:txBody>
      </p:sp>
      <p:pic>
        <p:nvPicPr>
          <p:cNvPr id="3074" name="Picture 2" descr="C:\Users\MAQUINAUNO\Pictures\mus03.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8500" y="1549400"/>
            <a:ext cx="3975100" cy="4851400"/>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C:\Users\MAQUINAUNO\Pictures\mus04.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73600" y="1555750"/>
            <a:ext cx="3581400" cy="4743450"/>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C:\Users\MAQUINAUNO\Pictures\mus08.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55000" y="1549400"/>
            <a:ext cx="3352800" cy="4749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0808399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lstStyle/>
          <a:p>
            <a:r>
              <a:rPr lang="es-MX" dirty="0" smtClean="0"/>
              <a:t>Las teorías relacionadas en esta pagina son la de abuse, sociocultural, y la conductista, ya que en esta pagina interactúas con la sociedad de otros contexto incluso países por medio del internet al igual  que el alumno al usar esta pg. debe tener conocimientos previos para con el contenido hacer un  nuevo conocimiento(el aprendizaje significativo) y al hacer bien lo de la pg. Este recibe mas premios o mas juegos que lo motivan a explorar mas y mas en la pg., web</a:t>
            </a:r>
          </a:p>
        </p:txBody>
      </p:sp>
    </p:spTree>
    <p:extLst>
      <p:ext uri="{BB962C8B-B14F-4D97-AF65-F5344CB8AC3E}">
        <p14:creationId xmlns:p14="http://schemas.microsoft.com/office/powerpoint/2010/main" val="134888791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a:t>C</a:t>
            </a:r>
            <a:r>
              <a:rPr lang="es-MX" dirty="0" smtClean="0"/>
              <a:t>onclusión</a:t>
            </a:r>
            <a:endParaRPr lang="es-MX" dirty="0"/>
          </a:p>
        </p:txBody>
      </p:sp>
      <p:sp>
        <p:nvSpPr>
          <p:cNvPr id="3" name="2 Marcador de contenido"/>
          <p:cNvSpPr>
            <a:spLocks noGrp="1"/>
          </p:cNvSpPr>
          <p:nvPr>
            <p:ph idx="1"/>
          </p:nvPr>
        </p:nvSpPr>
        <p:spPr/>
        <p:txBody>
          <a:bodyPr/>
          <a:lstStyle/>
          <a:p>
            <a:r>
              <a:rPr lang="es-MX" dirty="0" smtClean="0"/>
              <a:t>En conclusión la magina es muy lúdica e interactiva y que lo usuarios tendrá de donde divertirse e interactuaran al quedarse explorar mas y mas los conocimientos de su vida diaria, por lo tanto esta pagina tiene un propósito bien definido que ayudaran a niños como a maestros a que sea mas interactivo las clases etc.</a:t>
            </a:r>
            <a:endParaRPr lang="es-MX" dirty="0"/>
          </a:p>
        </p:txBody>
      </p:sp>
    </p:spTree>
    <p:extLst>
      <p:ext uri="{BB962C8B-B14F-4D97-AF65-F5344CB8AC3E}">
        <p14:creationId xmlns:p14="http://schemas.microsoft.com/office/powerpoint/2010/main" val="68831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dirty="0"/>
          </a:p>
        </p:txBody>
      </p:sp>
      <p:pic>
        <p:nvPicPr>
          <p:cNvPr id="1026" name="Picture 2"/>
          <p:cNvPicPr>
            <a:picLocks noGrp="1" noChangeAspect="1" noChangeArrowheads="1"/>
          </p:cNvPicPr>
          <p:nvPr>
            <p:ph idx="1"/>
          </p:nvPr>
        </p:nvPicPr>
        <p:blipFill>
          <a:blip r:embed="rId2"/>
          <a:srcRect l="11805" t="12576" r="13541"/>
          <a:stretch>
            <a:fillRect/>
          </a:stretch>
        </p:blipFill>
        <p:spPr bwMode="auto">
          <a:xfrm>
            <a:off x="666712" y="1142985"/>
            <a:ext cx="10318821" cy="4851387"/>
          </a:xfrm>
          <a:prstGeom prst="rect">
            <a:avLst/>
          </a:prstGeom>
          <a:noFill/>
          <a:ln w="9525">
            <a:noFill/>
            <a:miter lim="800000"/>
            <a:headEnd/>
            <a:tailEnd/>
          </a:ln>
          <a:effectLst/>
        </p:spPr>
      </p:pic>
    </p:spTree>
    <p:extLst>
      <p:ext uri="{BB962C8B-B14F-4D97-AF65-F5344CB8AC3E}">
        <p14:creationId xmlns:p14="http://schemas.microsoft.com/office/powerpoint/2010/main" val="42576227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MX" dirty="0"/>
              <a:t>Teorías en las que se basa la página: la SEP para los niños</a:t>
            </a:r>
            <a:br>
              <a:rPr lang="es-MX" dirty="0"/>
            </a:br>
            <a:endParaRPr lang="es-MX" dirty="0"/>
          </a:p>
        </p:txBody>
      </p:sp>
      <p:sp>
        <p:nvSpPr>
          <p:cNvPr id="3" name="2 Marcador de contenido"/>
          <p:cNvSpPr>
            <a:spLocks noGrp="1"/>
          </p:cNvSpPr>
          <p:nvPr>
            <p:ph idx="1"/>
          </p:nvPr>
        </p:nvSpPr>
        <p:spPr/>
        <p:txBody>
          <a:bodyPr>
            <a:normAutofit lnSpcReduction="10000"/>
          </a:bodyPr>
          <a:lstStyle/>
          <a:p>
            <a:pPr lvl="0" algn="just"/>
            <a:r>
              <a:rPr lang="es-MX" dirty="0"/>
              <a:t>De acuerdo a la información de la página  web la página es una gran herramienta que va dirigida a los alumnos, padres de familia y docentes, la página no solo muestra una información de lo que es la sep. .De acuerdo a la teoría humanista  esta página proporciona los recursos didácticos  </a:t>
            </a:r>
            <a:r>
              <a:rPr lang="es-US" dirty="0"/>
              <a:t>se basa en una relación de respeto con los </a:t>
            </a:r>
            <a:r>
              <a:rPr lang="es-US" dirty="0" smtClean="0"/>
              <a:t>alumnos</a:t>
            </a:r>
            <a:r>
              <a:rPr lang="es-US" dirty="0"/>
              <a:t>.</a:t>
            </a:r>
            <a:r>
              <a:rPr lang="es-US" dirty="0" smtClean="0"/>
              <a:t> Debe </a:t>
            </a:r>
            <a:r>
              <a:rPr lang="es-US" dirty="0"/>
              <a:t>ser un facilitador  de la capacidad potencial de autorrealización de los alumnos. No  debe limitar ni poner restricciones en la entrega de los materiales pedagógicos. Los recursos didácticos libros y materiales de apoyo así como una página especial de aprender a aprender con tic aumenta la capacidad y sin aplica la teoría humanista.</a:t>
            </a:r>
            <a:endParaRPr lang="es-MX" dirty="0"/>
          </a:p>
          <a:p>
            <a:endParaRPr lang="es-MX" dirty="0"/>
          </a:p>
        </p:txBody>
      </p:sp>
    </p:spTree>
    <p:extLst>
      <p:ext uri="{BB962C8B-B14F-4D97-AF65-F5344CB8AC3E}">
        <p14:creationId xmlns:p14="http://schemas.microsoft.com/office/powerpoint/2010/main" val="32640716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algn="just"/>
            <a:r>
              <a:rPr lang="es-US" dirty="0"/>
              <a:t>Relación  con la teoría de </a:t>
            </a:r>
            <a:r>
              <a:rPr lang="es-US" dirty="0" err="1"/>
              <a:t>vigotsky</a:t>
            </a:r>
            <a:r>
              <a:rPr lang="es-US" dirty="0"/>
              <a:t>: esta página es un andamiaje para los alumnos y docentes ya las herramientas que proporciona hace los alumnos desarrollen sus conocimientos y adquieran nuevos aprendizajes en el área de las tic. Los diferentes ejercicios que proporciona la página son divertidos y llaman la atención del alumno. </a:t>
            </a:r>
            <a:endParaRPr lang="es-MX" dirty="0"/>
          </a:p>
          <a:p>
            <a:endParaRPr lang="es-MX" dirty="0"/>
          </a:p>
        </p:txBody>
      </p:sp>
    </p:spTree>
    <p:extLst>
      <p:ext uri="{BB962C8B-B14F-4D97-AF65-F5344CB8AC3E}">
        <p14:creationId xmlns:p14="http://schemas.microsoft.com/office/powerpoint/2010/main" val="18745134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619747" y="357166"/>
            <a:ext cx="5010147" cy="5786478"/>
          </a:xfrm>
        </p:spPr>
        <p:txBody>
          <a:bodyPr>
            <a:normAutofit/>
          </a:bodyPr>
          <a:lstStyle/>
          <a:p>
            <a:pPr algn="l"/>
            <a:r>
              <a:rPr lang="es-MX" sz="2000" dirty="0" smtClean="0">
                <a:latin typeface="Comic Sans MS" pitchFamily="66" charset="0"/>
              </a:rPr>
              <a:t>ELEMENTOS:</a:t>
            </a:r>
            <a:br>
              <a:rPr lang="es-MX" sz="2000" dirty="0" smtClean="0">
                <a:latin typeface="Comic Sans MS" pitchFamily="66" charset="0"/>
              </a:rPr>
            </a:br>
            <a:r>
              <a:rPr lang="es-MX" sz="2000" dirty="0">
                <a:latin typeface="Comic Sans MS" pitchFamily="66" charset="0"/>
              </a:rPr>
              <a:t/>
            </a:r>
            <a:br>
              <a:rPr lang="es-MX" sz="2000" dirty="0">
                <a:latin typeface="Comic Sans MS" pitchFamily="66" charset="0"/>
              </a:rPr>
            </a:br>
            <a:r>
              <a:rPr lang="es-MX" sz="2000" dirty="0" smtClean="0">
                <a:latin typeface="Comic Sans MS" pitchFamily="66" charset="0"/>
              </a:rPr>
              <a:t>En este apartado de la pagina nos muestra los distintos sitios a donde pueden ir los niños ya sea por  parte d la escuela o con la familia.</a:t>
            </a:r>
            <a:br>
              <a:rPr lang="es-MX" sz="2000" dirty="0" smtClean="0">
                <a:latin typeface="Comic Sans MS" pitchFamily="66" charset="0"/>
              </a:rPr>
            </a:br>
            <a:r>
              <a:rPr lang="es-MX" sz="2000" dirty="0" smtClean="0">
                <a:latin typeface="Comic Sans MS" pitchFamily="66" charset="0"/>
              </a:rPr>
              <a:t>Con ello los niños podrán  tener un poco de mas acercamiento conforme a su tema.</a:t>
            </a:r>
            <a:br>
              <a:rPr lang="es-MX" sz="2000" dirty="0" smtClean="0">
                <a:latin typeface="Comic Sans MS" pitchFamily="66" charset="0"/>
              </a:rPr>
            </a:br>
            <a:endParaRPr lang="es-MX" sz="2000" dirty="0">
              <a:latin typeface="Comic Sans MS" pitchFamily="66" charset="0"/>
            </a:endParaRPr>
          </a:p>
        </p:txBody>
      </p:sp>
      <p:pic>
        <p:nvPicPr>
          <p:cNvPr id="2050" name="Picture 2"/>
          <p:cNvPicPr>
            <a:picLocks noGrp="1" noChangeAspect="1" noChangeArrowheads="1"/>
          </p:cNvPicPr>
          <p:nvPr>
            <p:ph idx="1"/>
          </p:nvPr>
        </p:nvPicPr>
        <p:blipFill>
          <a:blip r:embed="rId2"/>
          <a:srcRect/>
          <a:stretch>
            <a:fillRect/>
          </a:stretch>
        </p:blipFill>
        <p:spPr bwMode="auto">
          <a:xfrm>
            <a:off x="1238217" y="714357"/>
            <a:ext cx="4038620" cy="5211123"/>
          </a:xfrm>
          <a:prstGeom prst="rect">
            <a:avLst/>
          </a:prstGeom>
          <a:noFill/>
          <a:ln w="9525">
            <a:noFill/>
            <a:miter lim="800000"/>
            <a:headEnd/>
            <a:tailEnd/>
          </a:ln>
          <a:effectLst/>
        </p:spPr>
      </p:pic>
    </p:spTree>
    <p:extLst>
      <p:ext uri="{BB962C8B-B14F-4D97-AF65-F5344CB8AC3E}">
        <p14:creationId xmlns:p14="http://schemas.microsoft.com/office/powerpoint/2010/main" val="24528007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a:t>Conclusión : </a:t>
            </a:r>
          </a:p>
        </p:txBody>
      </p:sp>
      <p:sp>
        <p:nvSpPr>
          <p:cNvPr id="3" name="2 Marcador de contenido"/>
          <p:cNvSpPr>
            <a:spLocks noGrp="1"/>
          </p:cNvSpPr>
          <p:nvPr>
            <p:ph idx="1"/>
          </p:nvPr>
        </p:nvSpPr>
        <p:spPr/>
        <p:txBody>
          <a:bodyPr>
            <a:normAutofit/>
          </a:bodyPr>
          <a:lstStyle/>
          <a:p>
            <a:pPr algn="just"/>
            <a:r>
              <a:rPr lang="es-MX" dirty="0" smtClean="0"/>
              <a:t>En </a:t>
            </a:r>
            <a:r>
              <a:rPr lang="es-MX" dirty="0"/>
              <a:t>lo personal la página muestra muchas sub páginas que son de gran ayuda para los alumnos , profesores y padres de familia, se relaciona todo lo que tenga que ver con cultura desde los museos que se encuentran en la ciudad de México hasta los libros tanto de primaria como secundaria. Otra de las herramientas es la elaboración de tareas esta página es un apoyo para realizar sus tareas en las materias de biología , historia , civismo entre otras,  pero no solo para los alumnos la página es un beneficio para los docentes ya que en esta se encuentran cuadernillos de apoyo para el docente  así como materiales de estudio.</a:t>
            </a:r>
          </a:p>
        </p:txBody>
      </p:sp>
    </p:spTree>
    <p:extLst>
      <p:ext uri="{BB962C8B-B14F-4D97-AF65-F5344CB8AC3E}">
        <p14:creationId xmlns:p14="http://schemas.microsoft.com/office/powerpoint/2010/main" val="293769682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84200" y="261938"/>
            <a:ext cx="10972800" cy="1143000"/>
          </a:xfrm>
        </p:spPr>
        <p:txBody>
          <a:bodyPr/>
          <a:lstStyle/>
          <a:p>
            <a:r>
              <a:rPr lang="es-MX" dirty="0" smtClean="0"/>
              <a:t>Las tic para peques.</a:t>
            </a:r>
            <a:endParaRPr lang="es-MX" dirty="0"/>
          </a:p>
        </p:txBody>
      </p:sp>
      <p:pic>
        <p:nvPicPr>
          <p:cNvPr id="1026" name="Picture 2" descr="C:\Users\usuario\Desktop\tic´s para los peques\portada.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0300" y="1447800"/>
            <a:ext cx="10121899" cy="5143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66089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a:p>
        </p:txBody>
      </p:sp>
      <p:sp>
        <p:nvSpPr>
          <p:cNvPr id="3" name="2 Marcador de contenido"/>
          <p:cNvSpPr>
            <a:spLocks noGrp="1"/>
          </p:cNvSpPr>
          <p:nvPr>
            <p:ph idx="1"/>
          </p:nvPr>
        </p:nvSpPr>
        <p:spPr/>
        <p:txBody>
          <a:bodyPr/>
          <a:lstStyle/>
          <a:p>
            <a:endParaRPr lang="es-MX" dirty="0"/>
          </a:p>
        </p:txBody>
      </p:sp>
    </p:spTree>
    <p:extLst>
      <p:ext uri="{BB962C8B-B14F-4D97-AF65-F5344CB8AC3E}">
        <p14:creationId xmlns:p14="http://schemas.microsoft.com/office/powerpoint/2010/main" val="6446842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MAQUINAUNO\Pictures\curiosiki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7650" y="241300"/>
            <a:ext cx="11806992" cy="63627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9898216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értice">
  <a:themeElements>
    <a:clrScheme name="Vértice">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Vértice">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Vértice">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183</TotalTime>
  <Words>660</Words>
  <Application>Microsoft Office PowerPoint</Application>
  <PresentationFormat>Personalizado</PresentationFormat>
  <Paragraphs>44</Paragraphs>
  <Slides>18</Slides>
  <Notes>0</Notes>
  <HiddenSlides>0</HiddenSlides>
  <MMClips>0</MMClips>
  <ScaleCrop>false</ScaleCrop>
  <HeadingPairs>
    <vt:vector size="4" baseType="variant">
      <vt:variant>
        <vt:lpstr>Tema</vt:lpstr>
      </vt:variant>
      <vt:variant>
        <vt:i4>1</vt:i4>
      </vt:variant>
      <vt:variant>
        <vt:lpstr>Títulos de diapositiva</vt:lpstr>
      </vt:variant>
      <vt:variant>
        <vt:i4>18</vt:i4>
      </vt:variant>
    </vt:vector>
  </HeadingPairs>
  <TitlesOfParts>
    <vt:vector size="19" baseType="lpstr">
      <vt:lpstr>Vértice</vt:lpstr>
      <vt:lpstr>AYRALDO ALVARADO ISLAS EMMA PAMELA BAEZ CRUZ GERSAIN BRIONES MONTIEL ABIEL ROJAS VALENCIA</vt:lpstr>
      <vt:lpstr>Presentación de PowerPoint</vt:lpstr>
      <vt:lpstr>Teorías en las que se basa la página: la SEP para los niños </vt:lpstr>
      <vt:lpstr>Presentación de PowerPoint</vt:lpstr>
      <vt:lpstr>ELEMENTOS:  En este apartado de la pagina nos muestra los distintos sitios a donde pueden ir los niños ya sea por  parte d la escuela o con la familia. Con ello los niños podrán  tener un poco de mas acercamiento conforme a su tema. </vt:lpstr>
      <vt:lpstr>Conclusión : </vt:lpstr>
      <vt:lpstr>Las tic para peques.</vt:lpstr>
      <vt:lpstr>Presentación de PowerPoint</vt:lpstr>
      <vt:lpstr>Presentación de PowerPoint</vt:lpstr>
      <vt:lpstr>¿Qué es curiosiKid?</vt:lpstr>
      <vt:lpstr>Presentación de PowerPoint</vt:lpstr>
      <vt:lpstr>¿Qué se puede investigar?</vt:lpstr>
      <vt:lpstr>Presentación de PowerPoint</vt:lpstr>
      <vt:lpstr>Presentación de PowerPoint</vt:lpstr>
      <vt:lpstr>Los contenidos de la pagina</vt:lpstr>
      <vt:lpstr>Algunos juegos</vt:lpstr>
      <vt:lpstr>Presentación de PowerPoint</vt:lpstr>
      <vt:lpstr>Conclusión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Páginas culturales</dc:title>
  <dc:creator>elektra</dc:creator>
  <cp:lastModifiedBy>usuario</cp:lastModifiedBy>
  <cp:revision>14</cp:revision>
  <dcterms:created xsi:type="dcterms:W3CDTF">2014-05-19T20:41:35Z</dcterms:created>
  <dcterms:modified xsi:type="dcterms:W3CDTF">2014-06-05T20:32:46Z</dcterms:modified>
</cp:coreProperties>
</file>